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5891CE-7A53-184A-85D9-A60238D92AE7}" v="52" dt="2025-11-29T12:06:26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92"/>
  </p:normalViewPr>
  <p:slideViewPr>
    <p:cSldViewPr snapToGrid="0">
      <p:cViewPr varScale="1">
        <p:scale>
          <a:sx n="55" d="100"/>
          <a:sy n="55" d="100"/>
        </p:scale>
        <p:origin x="216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27CE2-F688-AE08-F5E5-D11C07E89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D70B9-84B5-AAF4-85FB-7F16F139E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C5020-0CDA-A101-E722-36FB0BDB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3EFC4-2BC2-59D6-6FC6-7451DFB9E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D79AF-91D9-2A2C-CF83-1024EDBA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24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0BE36-4C30-ADB8-56CA-DF05742A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FF501-3CAA-B432-A9C7-49A638EDD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F3027-1A6C-FEA0-3E24-F3CE62B4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3781-CE45-1149-9DCC-883EA194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17AA2-9A19-D638-6E3E-174B4BA4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81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13195F-8BAB-FB18-E465-B77965C0F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DC2FC-3A4E-3281-CB1B-CC03F13F2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3BF67-86FC-7DE0-BDDF-B7ED15F2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B2065-EA19-BB84-50B1-DC7F803A6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D5874-F87E-6F6D-2E0D-6C2C81243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85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CBCF2-970B-73C5-EBB2-E6CA472B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54F1C-CC01-8CC5-A9E9-B2CC5DF17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2C1E7-E178-8A50-7149-EDD886F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41D9C-23A2-C687-0F9C-0AEB04E4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BE7FD-6808-AACD-E29A-EF9CA1E4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01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CE8B-C9E7-883F-83C6-C3253B55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B620F-ECB1-DAA3-AEED-823F09D7F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45D60-44A4-92CB-3CB8-FE97BEE3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C17D4-178D-72A3-283B-B67320EB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09C4B-C4B8-323C-AA60-901953BC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95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94D0-C772-16AA-C689-5C9F7B7D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70327-9224-53B0-DBD4-0AB3D4F41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B69E-4DDD-5775-C0A9-BCE072F00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7BA17-7EE0-EB65-AD4F-2B2BF15E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37BBC-66A1-86E0-1AA2-AB92D21BC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E1D6E-4260-BC79-5BED-5A015A7F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214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3E53-7E2D-493F-C504-CE462C8B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27CB2-45EF-3131-F99F-7E894287F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9C1B3-A767-9256-7E1B-DAE843D56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83620-6089-692A-4B83-7C5DB0DA5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66E1C-9DC4-C29C-A86B-F811D17B8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E4255F-21FC-9313-0DC6-82B97869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F4476-1782-D533-2141-4C162367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36E281-58B6-F1EE-3C0C-B0980556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20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CCAE-9AC4-9DF2-C9E7-25EF1E88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DD857-CBD5-B3AC-06E9-4D304FF3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E7EC7-A727-D149-2928-2A9E0087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16515-6CF2-5D87-C37C-96336C5F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80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B615D-754C-0540-B30D-A297AA7F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F24BB-9F90-BB08-ADBF-AEC696B6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B633-89DC-DF51-CFDC-6DC9A1B7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3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CBC8-E2E0-0A87-38C6-62F803EF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3EC38-CE2F-4605-913C-47FD2B41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C8D28-4620-904F-8EF8-BA48B3AD4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CD6D9-51D6-C719-F079-B2E3A423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8B47B-190D-9D29-33C9-D818D8B8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433E4-2AC3-7CD3-F60F-3285EA91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47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5386-67F7-FCF8-2974-4E0B11A9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211B7-43C5-0F0D-C408-B40A89D80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08C99-60CB-8AC4-E492-E555F8A18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80111-82F8-D2FB-CD18-28AAEA683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9726E-B5D7-7134-F152-FFA0B8A0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1A13D-9DD6-2D2F-770A-57E18CBD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08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E048B9-B304-FE6D-4375-C3EC92BC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B4C1B-24E8-AA06-4E01-F231B4095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7CD66-7730-C7E7-FC5D-BBD46021F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47476D-9D07-A344-ACAF-91D996AB4D27}" type="datetimeFigureOut">
              <a:rPr lang="en-GB" smtClean="0"/>
              <a:t>29/11/2025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3D5E-14A2-9580-971F-B965D15F9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3DC72-0B67-C811-7B27-F0B1F4FA8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577C3A-74F7-BF4B-9AB2-245CE951A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74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Walking With Jesus - Matthew 4:18-22 Sermon">
            <a:extLst>
              <a:ext uri="{FF2B5EF4-FFF2-40B4-BE49-F238E27FC236}">
                <a16:creationId xmlns:a16="http://schemas.microsoft.com/office/drawing/2014/main" id="{E34F4AB6-1B39-4DF7-CE85-70695E1AC1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" b="11512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2A240-7C44-AD9D-5547-5DE0A758C99F}"/>
              </a:ext>
            </a:extLst>
          </p:cNvPr>
          <p:cNvSpPr txBox="1"/>
          <p:nvPr/>
        </p:nvSpPr>
        <p:spPr>
          <a:xfrm>
            <a:off x="416713" y="108284"/>
            <a:ext cx="416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Calibri" panose="020F0502020204030204" pitchFamily="34" charset="0"/>
                <a:cs typeface="Calibri" panose="020F0502020204030204" pitchFamily="34" charset="0"/>
              </a:rPr>
              <a:t>Devoted &amp; Fruitful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0458D-BDBF-916C-7FCC-02FED14F32CC}"/>
              </a:ext>
            </a:extLst>
          </p:cNvPr>
          <p:cNvSpPr txBox="1"/>
          <p:nvPr/>
        </p:nvSpPr>
        <p:spPr>
          <a:xfrm>
            <a:off x="416713" y="6075948"/>
            <a:ext cx="2442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John 15:9-17</a:t>
            </a:r>
          </a:p>
        </p:txBody>
      </p:sp>
    </p:spTree>
    <p:extLst>
      <p:ext uri="{BB962C8B-B14F-4D97-AF65-F5344CB8AC3E}">
        <p14:creationId xmlns:p14="http://schemas.microsoft.com/office/powerpoint/2010/main" val="15264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8123C-6C18-C81C-3641-2CE71D47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88E4B-2441-E942-50F5-5710396F0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OLD ON TO THE PROMISES OF GOD">
            <a:extLst>
              <a:ext uri="{FF2B5EF4-FFF2-40B4-BE49-F238E27FC236}">
                <a16:creationId xmlns:a16="http://schemas.microsoft.com/office/drawing/2014/main" id="{563BB1A5-8F16-6CB5-F1F0-F27792AD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1047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E5BE8B-DB02-CA1D-391F-756BCDCDBFC5}"/>
              </a:ext>
            </a:extLst>
          </p:cNvPr>
          <p:cNvSpPr txBox="1"/>
          <p:nvPr/>
        </p:nvSpPr>
        <p:spPr>
          <a:xfrm>
            <a:off x="609599" y="173205"/>
            <a:ext cx="5673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Devoted to Jesus</a:t>
            </a:r>
          </a:p>
        </p:txBody>
      </p:sp>
    </p:spTree>
    <p:extLst>
      <p:ext uri="{BB962C8B-B14F-4D97-AF65-F5344CB8AC3E}">
        <p14:creationId xmlns:p14="http://schemas.microsoft.com/office/powerpoint/2010/main" val="1989264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B5674-DCA7-87BE-B624-D2F135BA8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boat&#10;&#10;AI-generated content may be incorrect.">
            <a:extLst>
              <a:ext uri="{FF2B5EF4-FFF2-40B4-BE49-F238E27FC236}">
                <a16:creationId xmlns:a16="http://schemas.microsoft.com/office/drawing/2014/main" id="{271B4315-07F7-9F89-2E71-DED9F7374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6199"/>
          <a:stretch>
            <a:fillRect/>
          </a:stretch>
        </p:blipFill>
        <p:spPr>
          <a:xfrm>
            <a:off x="3629414" y="4251158"/>
            <a:ext cx="4933172" cy="2730542"/>
          </a:xfrm>
        </p:spPr>
      </p:pic>
      <p:pic>
        <p:nvPicPr>
          <p:cNvPr id="7" name="Picture 6" descr="A person on a rope holding onto a wakeboard&#10;&#10;AI-generated content may be incorrect.">
            <a:extLst>
              <a:ext uri="{FF2B5EF4-FFF2-40B4-BE49-F238E27FC236}">
                <a16:creationId xmlns:a16="http://schemas.microsoft.com/office/drawing/2014/main" id="{F52D360E-8E53-6CC3-027C-2A17E9091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12674" y="1745002"/>
            <a:ext cx="4848100" cy="3636075"/>
          </a:xfrm>
          <a:prstGeom prst="rect">
            <a:avLst/>
          </a:prstGeom>
        </p:spPr>
      </p:pic>
      <p:pic>
        <p:nvPicPr>
          <p:cNvPr id="9" name="Picture 8" descr="A person on a wakeboard&#10;&#10;AI-generated content may be incorrect.">
            <a:extLst>
              <a:ext uri="{FF2B5EF4-FFF2-40B4-BE49-F238E27FC236}">
                <a16:creationId xmlns:a16="http://schemas.microsoft.com/office/drawing/2014/main" id="{47B57AEB-0779-EB01-9F8C-991B609F0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57684" y="1752773"/>
            <a:ext cx="4839218" cy="3629414"/>
          </a:xfrm>
          <a:prstGeom prst="rect">
            <a:avLst/>
          </a:prstGeom>
        </p:spPr>
      </p:pic>
      <p:pic>
        <p:nvPicPr>
          <p:cNvPr id="11" name="Picture 10" descr="A person on a boat&#10;&#10;AI-generated content may be incorrect.">
            <a:extLst>
              <a:ext uri="{FF2B5EF4-FFF2-40B4-BE49-F238E27FC236}">
                <a16:creationId xmlns:a16="http://schemas.microsoft.com/office/drawing/2014/main" id="{D1C92B9A-AA5E-2A8F-A6E4-E7E2B836D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66351" y="-19363"/>
            <a:ext cx="4560136" cy="34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2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A9975-5810-2E07-4CB9-EA0D4017C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CD42-27E8-8017-C6B2-CD718A91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8BD9E-0D13-5E4F-8866-C6F22D903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OLD ON TO THE PROMISES OF GOD">
            <a:extLst>
              <a:ext uri="{FF2B5EF4-FFF2-40B4-BE49-F238E27FC236}">
                <a16:creationId xmlns:a16="http://schemas.microsoft.com/office/drawing/2014/main" id="{E8646665-DE30-CD74-C720-6782511A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1047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4199BA-D489-1A06-8F91-5990E34C2FE9}"/>
              </a:ext>
            </a:extLst>
          </p:cNvPr>
          <p:cNvSpPr txBox="1"/>
          <p:nvPr/>
        </p:nvSpPr>
        <p:spPr>
          <a:xfrm>
            <a:off x="609599" y="173205"/>
            <a:ext cx="5673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Devoted to Jesus</a:t>
            </a:r>
          </a:p>
        </p:txBody>
      </p:sp>
    </p:spTree>
    <p:extLst>
      <p:ext uri="{BB962C8B-B14F-4D97-AF65-F5344CB8AC3E}">
        <p14:creationId xmlns:p14="http://schemas.microsoft.com/office/powerpoint/2010/main" val="2531258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4F94-336D-ED47-5E38-A58E8D531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St. Paul's Cathedral | Things to See in London">
            <a:extLst>
              <a:ext uri="{FF2B5EF4-FFF2-40B4-BE49-F238E27FC236}">
                <a16:creationId xmlns:a16="http://schemas.microsoft.com/office/drawing/2014/main" id="{A25E60A7-0249-75CD-D8C0-5BB66F6A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26" y="-12747"/>
            <a:ext cx="6357257" cy="391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ur stained-glass windows - Birmingham Cathedral">
            <a:extLst>
              <a:ext uri="{FF2B5EF4-FFF2-40B4-BE49-F238E27FC236}">
                <a16:creationId xmlns:a16="http://schemas.microsoft.com/office/drawing/2014/main" id="{E96E4AFD-5B50-3536-B45C-D5825C156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13" y="-12747"/>
            <a:ext cx="6404987" cy="39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gan (music) - Wikipedia">
            <a:extLst>
              <a:ext uri="{FF2B5EF4-FFF2-40B4-BE49-F238E27FC236}">
                <a16:creationId xmlns:a16="http://schemas.microsoft.com/office/drawing/2014/main" id="{D8E41168-0244-D00A-F874-FB2FFCAB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26" y="3908268"/>
            <a:ext cx="4140203" cy="308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DDE88773-1204-21A6-440A-B51148AC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69" y="3738358"/>
            <a:ext cx="4689232" cy="3119642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C4A87DCE-54C8-4219-9D9B-1E4315953E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471"/>
          <a:stretch>
            <a:fillRect/>
          </a:stretch>
        </p:blipFill>
        <p:spPr>
          <a:xfrm>
            <a:off x="838199" y="453208"/>
            <a:ext cx="10430745" cy="5415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E42C1A-A48B-30AD-1BBF-DCB0ED2B6C20}"/>
              </a:ext>
            </a:extLst>
          </p:cNvPr>
          <p:cNvSpPr txBox="1"/>
          <p:nvPr/>
        </p:nvSpPr>
        <p:spPr>
          <a:xfrm>
            <a:off x="4286459" y="4919008"/>
            <a:ext cx="3001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Church</a:t>
            </a:r>
          </a:p>
        </p:txBody>
      </p:sp>
    </p:spTree>
    <p:extLst>
      <p:ext uri="{BB962C8B-B14F-4D97-AF65-F5344CB8AC3E}">
        <p14:creationId xmlns:p14="http://schemas.microsoft.com/office/powerpoint/2010/main" val="9669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How to Negotiate Jewish Differences | My Jewish Learning">
            <a:extLst>
              <a:ext uri="{FF2B5EF4-FFF2-40B4-BE49-F238E27FC236}">
                <a16:creationId xmlns:a16="http://schemas.microsoft.com/office/drawing/2014/main" id="{5D992C74-BD71-0F9D-D446-DF423025DD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b="673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60146-AE7C-E505-67D6-D42D7D09AEC3}"/>
              </a:ext>
            </a:extLst>
          </p:cNvPr>
          <p:cNvSpPr txBox="1"/>
          <p:nvPr/>
        </p:nvSpPr>
        <p:spPr>
          <a:xfrm>
            <a:off x="527398" y="558274"/>
            <a:ext cx="513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Calibri" panose="020F0502020204030204" pitchFamily="34" charset="0"/>
                <a:cs typeface="Calibri" panose="020F0502020204030204" pitchFamily="34" charset="0"/>
              </a:rPr>
              <a:t>Devoted to Each Other</a:t>
            </a:r>
          </a:p>
        </p:txBody>
      </p:sp>
    </p:spTree>
    <p:extLst>
      <p:ext uri="{BB962C8B-B14F-4D97-AF65-F5344CB8AC3E}">
        <p14:creationId xmlns:p14="http://schemas.microsoft.com/office/powerpoint/2010/main" val="224242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Fruitful Vine – The Pastor's Trellis">
            <a:extLst>
              <a:ext uri="{FF2B5EF4-FFF2-40B4-BE49-F238E27FC236}">
                <a16:creationId xmlns:a16="http://schemas.microsoft.com/office/drawing/2014/main" id="{7AC45EB4-C06B-A27C-63F9-5FEA4F887F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r="-1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E1762D-9AB4-F634-1DA9-02585F02C4AB}"/>
              </a:ext>
            </a:extLst>
          </p:cNvPr>
          <p:cNvSpPr txBox="1"/>
          <p:nvPr/>
        </p:nvSpPr>
        <p:spPr>
          <a:xfrm>
            <a:off x="527398" y="558274"/>
            <a:ext cx="5134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Calibri" panose="020F0502020204030204" pitchFamily="34" charset="0"/>
                <a:cs typeface="Calibri" panose="020F0502020204030204" pitchFamily="34" charset="0"/>
              </a:rPr>
              <a:t>Fruitful</a:t>
            </a:r>
          </a:p>
        </p:txBody>
      </p:sp>
    </p:spTree>
    <p:extLst>
      <p:ext uri="{BB962C8B-B14F-4D97-AF65-F5344CB8AC3E}">
        <p14:creationId xmlns:p14="http://schemas.microsoft.com/office/powerpoint/2010/main" val="243184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The Purpose Series – Part 1: What Does God Say About My Purpose? - Pastor  John K. Jenkins Sr.">
            <a:extLst>
              <a:ext uri="{FF2B5EF4-FFF2-40B4-BE49-F238E27FC236}">
                <a16:creationId xmlns:a16="http://schemas.microsoft.com/office/drawing/2014/main" id="{B7927287-BCDB-D7C3-FCB6-8C85780D62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08C3D-5B38-F6AB-9872-377C0C0C9991}"/>
              </a:ext>
            </a:extLst>
          </p:cNvPr>
          <p:cNvSpPr txBox="1"/>
          <p:nvPr/>
        </p:nvSpPr>
        <p:spPr>
          <a:xfrm>
            <a:off x="705906" y="414938"/>
            <a:ext cx="6673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Prayer of St Richard of Chichester:</a:t>
            </a:r>
          </a:p>
          <a:p>
            <a:endParaRPr lang="en-GB" sz="4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4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merciful Redeemer, Friend and Brother, </a:t>
            </a:r>
          </a:p>
          <a:p>
            <a:r>
              <a:rPr lang="en-GB" sz="4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we know you more clearly, love you more dearly, </a:t>
            </a:r>
          </a:p>
          <a:p>
            <a:r>
              <a:rPr lang="en-GB" sz="4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follow you more nearly, day by day. Amen.</a:t>
            </a:r>
          </a:p>
        </p:txBody>
      </p:sp>
    </p:spTree>
    <p:extLst>
      <p:ext uri="{BB962C8B-B14F-4D97-AF65-F5344CB8AC3E}">
        <p14:creationId xmlns:p14="http://schemas.microsoft.com/office/powerpoint/2010/main" val="2533470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57</Words>
  <Application>Microsoft Macintosh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Marcus Pagnam</dc:creator>
  <cp:lastModifiedBy>Marcus Pagnam</cp:lastModifiedBy>
  <cp:revision>1</cp:revision>
  <dcterms:created xsi:type="dcterms:W3CDTF">2025-11-29T11:22:43Z</dcterms:created>
  <dcterms:modified xsi:type="dcterms:W3CDTF">2025-11-29T12:36:47Z</dcterms:modified>
</cp:coreProperties>
</file>